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1"/>
  </p:notesMasterIdLst>
  <p:handoutMasterIdLst>
    <p:handoutMasterId r:id="rId12"/>
  </p:handoutMasterIdLst>
  <p:sldIdLst>
    <p:sldId id="397" r:id="rId4"/>
    <p:sldId id="403" r:id="rId5"/>
    <p:sldId id="404" r:id="rId6"/>
    <p:sldId id="407" r:id="rId7"/>
    <p:sldId id="405" r:id="rId8"/>
    <p:sldId id="406" r:id="rId9"/>
    <p:sldId id="408" r:id="rId10"/>
  </p:sldIdLst>
  <p:sldSz cx="12190413" cy="6859588"/>
  <p:notesSz cx="6858000" cy="9144000"/>
  <p:embeddedFontLst>
    <p:embeddedFont>
      <p:font typeface="Aptos Slab Black" panose="020B0004020202020204" pitchFamily="34" charset="0"/>
      <p:bold r:id="rId13"/>
      <p:boldItalic r:id="rId14"/>
    </p:embeddedFont>
    <p:embeddedFont>
      <p:font typeface="Inter-Regular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5C2"/>
    <a:srgbClr val="088F9E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7A579E-1A14-440F-8A03-7548BE284B7F}" v="31" dt="2026-09-08T18:35:19.107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04" autoAdjust="0"/>
  </p:normalViewPr>
  <p:slideViewPr>
    <p:cSldViewPr snapToGrid="0" showGuides="1">
      <p:cViewPr varScale="1">
        <p:scale>
          <a:sx n="106" d="100"/>
          <a:sy n="106" d="100"/>
        </p:scale>
        <p:origin x="738" y="114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23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yl Lewis" userId="a48063c3-af65-439f-bfdb-122783218855" providerId="ADAL" clId="{64120F8E-2FDE-476F-B0AC-4E20DF1EEEB6}"/>
    <pc:docChg chg="undo redo custSel addSld delSld modSld sldOrd">
      <pc:chgData name="Cheryl Lewis" userId="a48063c3-af65-439f-bfdb-122783218855" providerId="ADAL" clId="{64120F8E-2FDE-476F-B0AC-4E20DF1EEEB6}" dt="2026-09-08T20:17:41.600" v="2154" actId="2696"/>
      <pc:docMkLst>
        <pc:docMk/>
      </pc:docMkLst>
      <pc:sldChg chg="modSp mod">
        <pc:chgData name="Cheryl Lewis" userId="a48063c3-af65-439f-bfdb-122783218855" providerId="ADAL" clId="{64120F8E-2FDE-476F-B0AC-4E20DF1EEEB6}" dt="2026-09-08T18:16:24.905" v="1578" actId="14100"/>
        <pc:sldMkLst>
          <pc:docMk/>
          <pc:sldMk cId="2789422898" sldId="397"/>
        </pc:sldMkLst>
        <pc:spChg chg="mod">
          <ac:chgData name="Cheryl Lewis" userId="a48063c3-af65-439f-bfdb-122783218855" providerId="ADAL" clId="{64120F8E-2FDE-476F-B0AC-4E20DF1EEEB6}" dt="2026-09-08T18:16:24.905" v="1578" actId="14100"/>
          <ac:spMkLst>
            <pc:docMk/>
            <pc:sldMk cId="2789422898" sldId="397"/>
            <ac:spMk id="8" creationId="{00000000-0000-0000-0000-000000000000}"/>
          </ac:spMkLst>
        </pc:spChg>
      </pc:sldChg>
      <pc:sldChg chg="addSp delSp modSp del mod">
        <pc:chgData name="Cheryl Lewis" userId="a48063c3-af65-439f-bfdb-122783218855" providerId="ADAL" clId="{64120F8E-2FDE-476F-B0AC-4E20DF1EEEB6}" dt="2026-09-08T20:17:41.600" v="2154" actId="2696"/>
        <pc:sldMkLst>
          <pc:docMk/>
          <pc:sldMk cId="819531720" sldId="400"/>
        </pc:sldMkLst>
        <pc:spChg chg="del mod">
          <ac:chgData name="Cheryl Lewis" userId="a48063c3-af65-439f-bfdb-122783218855" providerId="ADAL" clId="{64120F8E-2FDE-476F-B0AC-4E20DF1EEEB6}" dt="2026-09-08T19:51:11.472" v="2002" actId="478"/>
          <ac:spMkLst>
            <pc:docMk/>
            <pc:sldMk cId="819531720" sldId="400"/>
            <ac:spMk id="12" creationId="{00000000-0000-0000-0000-000000000000}"/>
          </ac:spMkLst>
        </pc:spChg>
        <pc:spChg chg="del mod">
          <ac:chgData name="Cheryl Lewis" userId="a48063c3-af65-439f-bfdb-122783218855" providerId="ADAL" clId="{64120F8E-2FDE-476F-B0AC-4E20DF1EEEB6}" dt="2026-09-08T19:51:21.204" v="2004" actId="478"/>
          <ac:spMkLst>
            <pc:docMk/>
            <pc:sldMk cId="819531720" sldId="400"/>
            <ac:spMk id="13" creationId="{00000000-0000-0000-0000-000000000000}"/>
          </ac:spMkLst>
        </pc:spChg>
        <pc:picChg chg="add del mod">
          <ac:chgData name="Cheryl Lewis" userId="a48063c3-af65-439f-bfdb-122783218855" providerId="ADAL" clId="{64120F8E-2FDE-476F-B0AC-4E20DF1EEEB6}" dt="2026-09-08T20:16:49.154" v="2146" actId="21"/>
          <ac:picMkLst>
            <pc:docMk/>
            <pc:sldMk cId="819531720" sldId="400"/>
            <ac:picMk id="3" creationId="{761591A3-DDC0-4918-5DC5-71CFB3276073}"/>
          </ac:picMkLst>
        </pc:picChg>
      </pc:sldChg>
      <pc:sldChg chg="addSp delSp modSp mod ord modClrScheme chgLayout">
        <pc:chgData name="Cheryl Lewis" userId="a48063c3-af65-439f-bfdb-122783218855" providerId="ADAL" clId="{64120F8E-2FDE-476F-B0AC-4E20DF1EEEB6}" dt="2026-09-08T20:14:28.645" v="2073" actId="20577"/>
        <pc:sldMkLst>
          <pc:docMk/>
          <pc:sldMk cId="775833651" sldId="403"/>
        </pc:sldMkLst>
        <pc:spChg chg="mod">
          <ac:chgData name="Cheryl Lewis" userId="a48063c3-af65-439f-bfdb-122783218855" providerId="ADAL" clId="{64120F8E-2FDE-476F-B0AC-4E20DF1EEEB6}" dt="2026-09-08T19:43:15.616" v="1725" actId="20577"/>
          <ac:spMkLst>
            <pc:docMk/>
            <pc:sldMk cId="775833651" sldId="403"/>
            <ac:spMk id="26" creationId="{00000000-0000-0000-0000-000000000000}"/>
          </ac:spMkLst>
        </pc:spChg>
        <pc:spChg chg="mod">
          <ac:chgData name="Cheryl Lewis" userId="a48063c3-af65-439f-bfdb-122783218855" providerId="ADAL" clId="{64120F8E-2FDE-476F-B0AC-4E20DF1EEEB6}" dt="2026-09-08T20:14:28.645" v="2073" actId="20577"/>
          <ac:spMkLst>
            <pc:docMk/>
            <pc:sldMk cId="775833651" sldId="403"/>
            <ac:spMk id="28" creationId="{9E2A67CB-F801-38FD-DA91-5C51F495D7A5}"/>
          </ac:spMkLst>
        </pc:spChg>
        <pc:picChg chg="add del mod">
          <ac:chgData name="Cheryl Lewis" userId="a48063c3-af65-439f-bfdb-122783218855" providerId="ADAL" clId="{64120F8E-2FDE-476F-B0AC-4E20DF1EEEB6}" dt="2026-09-07T23:13:46.604" v="1269" actId="478"/>
          <ac:picMkLst>
            <pc:docMk/>
            <pc:sldMk cId="775833651" sldId="403"/>
            <ac:picMk id="2" creationId="{621C0EC1-3381-5E3B-F636-52B97D97861C}"/>
          </ac:picMkLst>
        </pc:picChg>
        <pc:picChg chg="add del mod">
          <ac:chgData name="Cheryl Lewis" userId="a48063c3-af65-439f-bfdb-122783218855" providerId="ADAL" clId="{64120F8E-2FDE-476F-B0AC-4E20DF1EEEB6}" dt="2026-09-08T19:42:47.880" v="1705" actId="478"/>
          <ac:picMkLst>
            <pc:docMk/>
            <pc:sldMk cId="775833651" sldId="403"/>
            <ac:picMk id="4" creationId="{464E4C68-2B46-1447-8992-43F4501A3730}"/>
          </ac:picMkLst>
        </pc:picChg>
        <pc:picChg chg="add del mod">
          <ac:chgData name="Cheryl Lewis" userId="a48063c3-af65-439f-bfdb-122783218855" providerId="ADAL" clId="{64120F8E-2FDE-476F-B0AC-4E20DF1EEEB6}" dt="2026-09-08T19:42:50.443" v="1706" actId="478"/>
          <ac:picMkLst>
            <pc:docMk/>
            <pc:sldMk cId="775833651" sldId="403"/>
            <ac:picMk id="6" creationId="{269B5EE5-0230-987B-E7C2-FCF8989A5B89}"/>
          </ac:picMkLst>
        </pc:picChg>
      </pc:sldChg>
      <pc:sldChg chg="addSp delSp modSp mod ord">
        <pc:chgData name="Cheryl Lewis" userId="a48063c3-af65-439f-bfdb-122783218855" providerId="ADAL" clId="{64120F8E-2FDE-476F-B0AC-4E20DF1EEEB6}" dt="2026-09-08T19:47:06.830" v="1972" actId="14100"/>
        <pc:sldMkLst>
          <pc:docMk/>
          <pc:sldMk cId="2876556784" sldId="404"/>
        </pc:sldMkLst>
        <pc:spChg chg="mod">
          <ac:chgData name="Cheryl Lewis" userId="a48063c3-af65-439f-bfdb-122783218855" providerId="ADAL" clId="{64120F8E-2FDE-476F-B0AC-4E20DF1EEEB6}" dt="2026-09-08T18:15:06.036" v="1562" actId="207"/>
          <ac:spMkLst>
            <pc:docMk/>
            <pc:sldMk cId="2876556784" sldId="404"/>
            <ac:spMk id="9" creationId="{00000000-0000-0000-0000-000000000000}"/>
          </ac:spMkLst>
        </pc:spChg>
        <pc:spChg chg="del">
          <ac:chgData name="Cheryl Lewis" userId="a48063c3-af65-439f-bfdb-122783218855" providerId="ADAL" clId="{64120F8E-2FDE-476F-B0AC-4E20DF1EEEB6}" dt="2026-09-07T17:59:10.231" v="574"/>
          <ac:spMkLst>
            <pc:docMk/>
            <pc:sldMk cId="2876556784" sldId="404"/>
            <ac:spMk id="10" creationId="{00000000-0000-0000-0000-000000000000}"/>
          </ac:spMkLst>
        </pc:spChg>
        <pc:spChg chg="del">
          <ac:chgData name="Cheryl Lewis" userId="a48063c3-af65-439f-bfdb-122783218855" providerId="ADAL" clId="{64120F8E-2FDE-476F-B0AC-4E20DF1EEEB6}" dt="2026-09-07T17:59:48.378" v="579" actId="22"/>
          <ac:spMkLst>
            <pc:docMk/>
            <pc:sldMk cId="2876556784" sldId="404"/>
            <ac:spMk id="11" creationId="{00000000-0000-0000-0000-000000000000}"/>
          </ac:spMkLst>
        </pc:spChg>
        <pc:spChg chg="mod">
          <ac:chgData name="Cheryl Lewis" userId="a48063c3-af65-439f-bfdb-122783218855" providerId="ADAL" clId="{64120F8E-2FDE-476F-B0AC-4E20DF1EEEB6}" dt="2026-09-08T19:47:06.830" v="1972" actId="14100"/>
          <ac:spMkLst>
            <pc:docMk/>
            <pc:sldMk cId="2876556784" sldId="404"/>
            <ac:spMk id="12" creationId="{00000000-0000-0000-0000-000000000000}"/>
          </ac:spMkLst>
        </pc:spChg>
        <pc:picChg chg="add mod">
          <ac:chgData name="Cheryl Lewis" userId="a48063c3-af65-439f-bfdb-122783218855" providerId="ADAL" clId="{64120F8E-2FDE-476F-B0AC-4E20DF1EEEB6}" dt="2026-09-08T18:16:57.387" v="1580" actId="14100"/>
          <ac:picMkLst>
            <pc:docMk/>
            <pc:sldMk cId="2876556784" sldId="404"/>
            <ac:picMk id="2" creationId="{8B33592A-8E0C-F24D-634F-4869865E9ED8}"/>
          </ac:picMkLst>
        </pc:picChg>
        <pc:picChg chg="add mod ord">
          <ac:chgData name="Cheryl Lewis" userId="a48063c3-af65-439f-bfdb-122783218855" providerId="ADAL" clId="{64120F8E-2FDE-476F-B0AC-4E20DF1EEEB6}" dt="2026-09-08T18:17:08.631" v="1582" actId="1076"/>
          <ac:picMkLst>
            <pc:docMk/>
            <pc:sldMk cId="2876556784" sldId="404"/>
            <ac:picMk id="4" creationId="{85EFABEB-14DF-37F7-D34C-53DD1C37D64D}"/>
          </ac:picMkLst>
        </pc:picChg>
        <pc:picChg chg="add del mod">
          <ac:chgData name="Cheryl Lewis" userId="a48063c3-af65-439f-bfdb-122783218855" providerId="ADAL" clId="{64120F8E-2FDE-476F-B0AC-4E20DF1EEEB6}" dt="2026-09-08T17:33:54.580" v="1417" actId="478"/>
          <ac:picMkLst>
            <pc:docMk/>
            <pc:sldMk cId="2876556784" sldId="404"/>
            <ac:picMk id="5" creationId="{E5434388-D23C-CF4F-1C42-03EACC73B157}"/>
          </ac:picMkLst>
        </pc:picChg>
        <pc:picChg chg="add mod">
          <ac:chgData name="Cheryl Lewis" userId="a48063c3-af65-439f-bfdb-122783218855" providerId="ADAL" clId="{64120F8E-2FDE-476F-B0AC-4E20DF1EEEB6}" dt="2026-09-08T18:02:32.355" v="1480" actId="1076"/>
          <ac:picMkLst>
            <pc:docMk/>
            <pc:sldMk cId="2876556784" sldId="404"/>
            <ac:picMk id="7" creationId="{B5299121-9EB3-307C-FE41-31B80180A17B}"/>
          </ac:picMkLst>
        </pc:picChg>
        <pc:picChg chg="add del">
          <ac:chgData name="Cheryl Lewis" userId="a48063c3-af65-439f-bfdb-122783218855" providerId="ADAL" clId="{64120F8E-2FDE-476F-B0AC-4E20DF1EEEB6}" dt="2026-09-08T18:01:26.825" v="1477" actId="22"/>
          <ac:picMkLst>
            <pc:docMk/>
            <pc:sldMk cId="2876556784" sldId="404"/>
            <ac:picMk id="10" creationId="{29D5F8C6-A92B-1A02-F255-D854244D4896}"/>
          </ac:picMkLst>
        </pc:picChg>
        <pc:picChg chg="add mod">
          <ac:chgData name="Cheryl Lewis" userId="a48063c3-af65-439f-bfdb-122783218855" providerId="ADAL" clId="{64120F8E-2FDE-476F-B0AC-4E20DF1EEEB6}" dt="2026-09-08T18:02:22.039" v="1479" actId="1076"/>
          <ac:picMkLst>
            <pc:docMk/>
            <pc:sldMk cId="2876556784" sldId="404"/>
            <ac:picMk id="13" creationId="{C176586C-5A94-00EC-9391-FBF3CE7B1554}"/>
          </ac:picMkLst>
        </pc:picChg>
      </pc:sldChg>
      <pc:sldChg chg="addSp delSp modSp mod ord">
        <pc:chgData name="Cheryl Lewis" userId="a48063c3-af65-439f-bfdb-122783218855" providerId="ADAL" clId="{64120F8E-2FDE-476F-B0AC-4E20DF1EEEB6}" dt="2026-09-08T19:52:06.648" v="2011" actId="14100"/>
        <pc:sldMkLst>
          <pc:docMk/>
          <pc:sldMk cId="3814295341" sldId="405"/>
        </pc:sldMkLst>
        <pc:spChg chg="mod">
          <ac:chgData name="Cheryl Lewis" userId="a48063c3-af65-439f-bfdb-122783218855" providerId="ADAL" clId="{64120F8E-2FDE-476F-B0AC-4E20DF1EEEB6}" dt="2026-09-08T18:22:07.511" v="1636"/>
          <ac:spMkLst>
            <pc:docMk/>
            <pc:sldMk cId="3814295341" sldId="405"/>
            <ac:spMk id="10" creationId="{00000000-0000-0000-0000-000000000000}"/>
          </ac:spMkLst>
        </pc:spChg>
        <pc:spChg chg="add del mod">
          <ac:chgData name="Cheryl Lewis" userId="a48063c3-af65-439f-bfdb-122783218855" providerId="ADAL" clId="{64120F8E-2FDE-476F-B0AC-4E20DF1EEEB6}" dt="2026-09-08T18:21:04.967" v="1627" actId="478"/>
          <ac:spMkLst>
            <pc:docMk/>
            <pc:sldMk cId="3814295341" sldId="405"/>
            <ac:spMk id="11" creationId="{00000000-0000-0000-0000-000000000000}"/>
          </ac:spMkLst>
        </pc:spChg>
        <pc:spChg chg="mod">
          <ac:chgData name="Cheryl Lewis" userId="a48063c3-af65-439f-bfdb-122783218855" providerId="ADAL" clId="{64120F8E-2FDE-476F-B0AC-4E20DF1EEEB6}" dt="2026-09-07T23:23:55.578" v="1373" actId="14100"/>
          <ac:spMkLst>
            <pc:docMk/>
            <pc:sldMk cId="3814295341" sldId="405"/>
            <ac:spMk id="12" creationId="{00000000-0000-0000-0000-000000000000}"/>
          </ac:spMkLst>
        </pc:spChg>
        <pc:spChg chg="mod">
          <ac:chgData name="Cheryl Lewis" userId="a48063c3-af65-439f-bfdb-122783218855" providerId="ADAL" clId="{64120F8E-2FDE-476F-B0AC-4E20DF1EEEB6}" dt="2026-09-08T18:24:03.712" v="1648" actId="20577"/>
          <ac:spMkLst>
            <pc:docMk/>
            <pc:sldMk cId="3814295341" sldId="405"/>
            <ac:spMk id="13" creationId="{00000000-0000-0000-0000-000000000000}"/>
          </ac:spMkLst>
        </pc:spChg>
        <pc:picChg chg="add mod">
          <ac:chgData name="Cheryl Lewis" userId="a48063c3-af65-439f-bfdb-122783218855" providerId="ADAL" clId="{64120F8E-2FDE-476F-B0AC-4E20DF1EEEB6}" dt="2026-09-08T18:21:45.288" v="1634" actId="1076"/>
          <ac:picMkLst>
            <pc:docMk/>
            <pc:sldMk cId="3814295341" sldId="405"/>
            <ac:picMk id="3" creationId="{B7E9B481-CD8E-BC84-EFC6-103C442601A6}"/>
          </ac:picMkLst>
        </pc:picChg>
        <pc:picChg chg="add del mod">
          <ac:chgData name="Cheryl Lewis" userId="a48063c3-af65-439f-bfdb-122783218855" providerId="ADAL" clId="{64120F8E-2FDE-476F-B0AC-4E20DF1EEEB6}" dt="2026-09-07T20:13:20.823" v="607" actId="478"/>
          <ac:picMkLst>
            <pc:docMk/>
            <pc:sldMk cId="3814295341" sldId="405"/>
            <ac:picMk id="5" creationId="{291AC28F-23FC-1AF0-8557-03C57FDADE9B}"/>
          </ac:picMkLst>
        </pc:picChg>
        <pc:picChg chg="add del mod">
          <ac:chgData name="Cheryl Lewis" userId="a48063c3-af65-439f-bfdb-122783218855" providerId="ADAL" clId="{64120F8E-2FDE-476F-B0AC-4E20DF1EEEB6}" dt="2026-09-07T20:13:19.527" v="606" actId="478"/>
          <ac:picMkLst>
            <pc:docMk/>
            <pc:sldMk cId="3814295341" sldId="405"/>
            <ac:picMk id="7" creationId="{91376CF7-66AF-8C9B-606A-FDAC9BEB5F47}"/>
          </ac:picMkLst>
        </pc:picChg>
        <pc:picChg chg="add mod">
          <ac:chgData name="Cheryl Lewis" userId="a48063c3-af65-439f-bfdb-122783218855" providerId="ADAL" clId="{64120F8E-2FDE-476F-B0AC-4E20DF1EEEB6}" dt="2026-09-07T23:24:58.383" v="1384" actId="1076"/>
          <ac:picMkLst>
            <pc:docMk/>
            <pc:sldMk cId="3814295341" sldId="405"/>
            <ac:picMk id="9" creationId="{00BEA9E5-811B-594C-DAB1-1DD792BD134E}"/>
          </ac:picMkLst>
        </pc:picChg>
        <pc:picChg chg="add mod">
          <ac:chgData name="Cheryl Lewis" userId="a48063c3-af65-439f-bfdb-122783218855" providerId="ADAL" clId="{64120F8E-2FDE-476F-B0AC-4E20DF1EEEB6}" dt="2026-09-07T23:23:49.405" v="1372" actId="1076"/>
          <ac:picMkLst>
            <pc:docMk/>
            <pc:sldMk cId="3814295341" sldId="405"/>
            <ac:picMk id="15" creationId="{84554657-2D4A-CEE9-008F-39F1F475C1A6}"/>
          </ac:picMkLst>
        </pc:picChg>
        <pc:picChg chg="add mod">
          <ac:chgData name="Cheryl Lewis" userId="a48063c3-af65-439f-bfdb-122783218855" providerId="ADAL" clId="{64120F8E-2FDE-476F-B0AC-4E20DF1EEEB6}" dt="2026-09-08T18:21:35.242" v="1633" actId="1076"/>
          <ac:picMkLst>
            <pc:docMk/>
            <pc:sldMk cId="3814295341" sldId="405"/>
            <ac:picMk id="17" creationId="{A3FDEDFE-7FFB-E821-8C09-BA0BE3C2EB81}"/>
          </ac:picMkLst>
        </pc:picChg>
        <pc:picChg chg="add mod">
          <ac:chgData name="Cheryl Lewis" userId="a48063c3-af65-439f-bfdb-122783218855" providerId="ADAL" clId="{64120F8E-2FDE-476F-B0AC-4E20DF1EEEB6}" dt="2026-09-08T18:21:48.842" v="1635" actId="1076"/>
          <ac:picMkLst>
            <pc:docMk/>
            <pc:sldMk cId="3814295341" sldId="405"/>
            <ac:picMk id="19" creationId="{0C7DFEB9-C4ED-48F2-9D17-2B32AA739D94}"/>
          </ac:picMkLst>
        </pc:picChg>
        <pc:picChg chg="add del mod ord">
          <ac:chgData name="Cheryl Lewis" userId="a48063c3-af65-439f-bfdb-122783218855" providerId="ADAL" clId="{64120F8E-2FDE-476F-B0AC-4E20DF1EEEB6}" dt="2026-09-07T23:28:36.561" v="1386" actId="22"/>
          <ac:picMkLst>
            <pc:docMk/>
            <pc:sldMk cId="3814295341" sldId="405"/>
            <ac:picMk id="21" creationId="{1243CD76-A471-8584-1293-D76F174FB2D6}"/>
          </ac:picMkLst>
        </pc:picChg>
        <pc:picChg chg="add del mod">
          <ac:chgData name="Cheryl Lewis" userId="a48063c3-af65-439f-bfdb-122783218855" providerId="ADAL" clId="{64120F8E-2FDE-476F-B0AC-4E20DF1EEEB6}" dt="2026-09-07T23:30:05.456" v="1398" actId="478"/>
          <ac:picMkLst>
            <pc:docMk/>
            <pc:sldMk cId="3814295341" sldId="405"/>
            <ac:picMk id="23" creationId="{4BB1192C-3EEC-6991-E496-FFE261986BB8}"/>
          </ac:picMkLst>
        </pc:picChg>
        <pc:picChg chg="add mod">
          <ac:chgData name="Cheryl Lewis" userId="a48063c3-af65-439f-bfdb-122783218855" providerId="ADAL" clId="{64120F8E-2FDE-476F-B0AC-4E20DF1EEEB6}" dt="2026-09-08T19:52:06.648" v="2011" actId="14100"/>
          <ac:picMkLst>
            <pc:docMk/>
            <pc:sldMk cId="3814295341" sldId="405"/>
            <ac:picMk id="25" creationId="{C6301750-26F3-8015-F9A4-7DB90EB28875}"/>
          </ac:picMkLst>
        </pc:picChg>
      </pc:sldChg>
      <pc:sldChg chg="addSp delSp modSp new mod ord">
        <pc:chgData name="Cheryl Lewis" userId="a48063c3-af65-439f-bfdb-122783218855" providerId="ADAL" clId="{64120F8E-2FDE-476F-B0AC-4E20DF1EEEB6}" dt="2026-09-08T19:57:16.807" v="2068" actId="20577"/>
        <pc:sldMkLst>
          <pc:docMk/>
          <pc:sldMk cId="517892492" sldId="406"/>
        </pc:sldMkLst>
        <pc:spChg chg="del">
          <ac:chgData name="Cheryl Lewis" userId="a48063c3-af65-439f-bfdb-122783218855" providerId="ADAL" clId="{64120F8E-2FDE-476F-B0AC-4E20DF1EEEB6}" dt="2026-09-07T16:08:37.107" v="522" actId="22"/>
          <ac:spMkLst>
            <pc:docMk/>
            <pc:sldMk cId="517892492" sldId="406"/>
            <ac:spMk id="2" creationId="{87F350E0-BB51-4A4F-7973-90E74F1FE77A}"/>
          </ac:spMkLst>
        </pc:spChg>
        <pc:spChg chg="mod">
          <ac:chgData name="Cheryl Lewis" userId="a48063c3-af65-439f-bfdb-122783218855" providerId="ADAL" clId="{64120F8E-2FDE-476F-B0AC-4E20DF1EEEB6}" dt="2026-09-08T19:57:16.807" v="2068" actId="20577"/>
          <ac:spMkLst>
            <pc:docMk/>
            <pc:sldMk cId="517892492" sldId="406"/>
            <ac:spMk id="3" creationId="{62163EC1-9DC4-1859-C24A-F078EBD3AA19}"/>
          </ac:spMkLst>
        </pc:spChg>
        <pc:spChg chg="mod">
          <ac:chgData name="Cheryl Lewis" userId="a48063c3-af65-439f-bfdb-122783218855" providerId="ADAL" clId="{64120F8E-2FDE-476F-B0AC-4E20DF1EEEB6}" dt="2026-09-08T18:26:41.423" v="1656"/>
          <ac:spMkLst>
            <pc:docMk/>
            <pc:sldMk cId="517892492" sldId="406"/>
            <ac:spMk id="4" creationId="{490BC578-C4F2-1FA4-633E-C25773A86C3E}"/>
          </ac:spMkLst>
        </pc:spChg>
        <pc:spChg chg="mod">
          <ac:chgData name="Cheryl Lewis" userId="a48063c3-af65-439f-bfdb-122783218855" providerId="ADAL" clId="{64120F8E-2FDE-476F-B0AC-4E20DF1EEEB6}" dt="2026-09-08T18:26:02.944" v="1654" actId="20577"/>
          <ac:spMkLst>
            <pc:docMk/>
            <pc:sldMk cId="517892492" sldId="406"/>
            <ac:spMk id="5" creationId="{B73D8C85-2A2B-AFAE-6F4D-8A6E2696A26F}"/>
          </ac:spMkLst>
        </pc:spChg>
        <pc:spChg chg="add del mod">
          <ac:chgData name="Cheryl Lewis" userId="a48063c3-af65-439f-bfdb-122783218855" providerId="ADAL" clId="{64120F8E-2FDE-476F-B0AC-4E20DF1EEEB6}" dt="2026-09-07T16:09:39.957" v="530" actId="22"/>
          <ac:spMkLst>
            <pc:docMk/>
            <pc:sldMk cId="517892492" sldId="406"/>
            <ac:spMk id="9" creationId="{6F0B7392-9994-E62A-9044-6D033CDE9E50}"/>
          </ac:spMkLst>
        </pc:spChg>
        <pc:spChg chg="add del mod">
          <ac:chgData name="Cheryl Lewis" userId="a48063c3-af65-439f-bfdb-122783218855" providerId="ADAL" clId="{64120F8E-2FDE-476F-B0AC-4E20DF1EEEB6}" dt="2026-09-07T16:10:24.064" v="536"/>
          <ac:spMkLst>
            <pc:docMk/>
            <pc:sldMk cId="517892492" sldId="406"/>
            <ac:spMk id="13" creationId="{D731F744-7C11-4093-7D37-54558DBD9389}"/>
          </ac:spMkLst>
        </pc:spChg>
        <pc:spChg chg="add del mod">
          <ac:chgData name="Cheryl Lewis" userId="a48063c3-af65-439f-bfdb-122783218855" providerId="ADAL" clId="{64120F8E-2FDE-476F-B0AC-4E20DF1EEEB6}" dt="2026-09-07T17:59:32.987" v="578" actId="21"/>
          <ac:spMkLst>
            <pc:docMk/>
            <pc:sldMk cId="517892492" sldId="406"/>
            <ac:spMk id="18" creationId="{05AD4480-8E43-9FA4-9DD3-1C65206BCE6D}"/>
          </ac:spMkLst>
        </pc:spChg>
        <pc:picChg chg="add mod">
          <ac:chgData name="Cheryl Lewis" userId="a48063c3-af65-439f-bfdb-122783218855" providerId="ADAL" clId="{64120F8E-2FDE-476F-B0AC-4E20DF1EEEB6}" dt="2026-09-08T19:41:45.335" v="1703" actId="688"/>
          <ac:picMkLst>
            <pc:docMk/>
            <pc:sldMk cId="517892492" sldId="406"/>
            <ac:picMk id="6" creationId="{021B6452-B68B-884A-93AE-DEF9BBD0D682}"/>
          </ac:picMkLst>
        </pc:picChg>
        <pc:picChg chg="add del mod ord">
          <ac:chgData name="Cheryl Lewis" userId="a48063c3-af65-439f-bfdb-122783218855" providerId="ADAL" clId="{64120F8E-2FDE-476F-B0AC-4E20DF1EEEB6}" dt="2026-09-07T16:08:58.499" v="525" actId="21"/>
          <ac:picMkLst>
            <pc:docMk/>
            <pc:sldMk cId="517892492" sldId="406"/>
            <ac:picMk id="7" creationId="{5E2DBF65-41FD-4747-639A-8594FF2DD769}"/>
          </ac:picMkLst>
        </pc:picChg>
        <pc:picChg chg="add del mod ord">
          <ac:chgData name="Cheryl Lewis" userId="a48063c3-af65-439f-bfdb-122783218855" providerId="ADAL" clId="{64120F8E-2FDE-476F-B0AC-4E20DF1EEEB6}" dt="2026-09-07T16:09:59.716" v="533" actId="478"/>
          <ac:picMkLst>
            <pc:docMk/>
            <pc:sldMk cId="517892492" sldId="406"/>
            <ac:picMk id="11" creationId="{1293281E-DFB1-AD55-A079-C0E8C53FC11E}"/>
          </ac:picMkLst>
        </pc:picChg>
        <pc:picChg chg="add del mod">
          <ac:chgData name="Cheryl Lewis" userId="a48063c3-af65-439f-bfdb-122783218855" providerId="ADAL" clId="{64120F8E-2FDE-476F-B0AC-4E20DF1EEEB6}" dt="2026-09-07T17:59:00.420" v="573" actId="21"/>
          <ac:picMkLst>
            <pc:docMk/>
            <pc:sldMk cId="517892492" sldId="406"/>
            <ac:picMk id="14" creationId="{F3058B58-EC3D-DEAB-87F0-029F8EF26D9B}"/>
          </ac:picMkLst>
        </pc:picChg>
        <pc:picChg chg="add del mod">
          <ac:chgData name="Cheryl Lewis" userId="a48063c3-af65-439f-bfdb-122783218855" providerId="ADAL" clId="{64120F8E-2FDE-476F-B0AC-4E20DF1EEEB6}" dt="2026-09-07T21:08:24.475" v="618" actId="478"/>
          <ac:picMkLst>
            <pc:docMk/>
            <pc:sldMk cId="517892492" sldId="406"/>
            <ac:picMk id="16" creationId="{F05CFCC5-BCFF-9D2F-6639-D7E649C29FC9}"/>
          </ac:picMkLst>
        </pc:picChg>
        <pc:picChg chg="add mod">
          <ac:chgData name="Cheryl Lewis" userId="a48063c3-af65-439f-bfdb-122783218855" providerId="ADAL" clId="{64120F8E-2FDE-476F-B0AC-4E20DF1EEEB6}" dt="2026-09-08T19:51:43.521" v="2007" actId="1076"/>
          <ac:picMkLst>
            <pc:docMk/>
            <pc:sldMk cId="517892492" sldId="406"/>
            <ac:picMk id="20" creationId="{B0DC0FEE-4D0F-726B-FA73-EA21C720D772}"/>
          </ac:picMkLst>
        </pc:picChg>
        <pc:picChg chg="add mod">
          <ac:chgData name="Cheryl Lewis" userId="a48063c3-af65-439f-bfdb-122783218855" providerId="ADAL" clId="{64120F8E-2FDE-476F-B0AC-4E20DF1EEEB6}" dt="2026-09-08T19:51:50.972" v="2008" actId="14100"/>
          <ac:picMkLst>
            <pc:docMk/>
            <pc:sldMk cId="517892492" sldId="406"/>
            <ac:picMk id="22" creationId="{5C2CCD37-3CC1-4BA8-187B-7FFDB7132246}"/>
          </ac:picMkLst>
        </pc:picChg>
        <pc:picChg chg="add del mod">
          <ac:chgData name="Cheryl Lewis" userId="a48063c3-af65-439f-bfdb-122783218855" providerId="ADAL" clId="{64120F8E-2FDE-476F-B0AC-4E20DF1EEEB6}" dt="2026-09-07T22:41:59.250" v="1258" actId="478"/>
          <ac:picMkLst>
            <pc:docMk/>
            <pc:sldMk cId="517892492" sldId="406"/>
            <ac:picMk id="24" creationId="{F61EAD95-D2A1-0541-C10C-4F22B8924F19}"/>
          </ac:picMkLst>
        </pc:picChg>
        <pc:picChg chg="add mod">
          <ac:chgData name="Cheryl Lewis" userId="a48063c3-af65-439f-bfdb-122783218855" providerId="ADAL" clId="{64120F8E-2FDE-476F-B0AC-4E20DF1EEEB6}" dt="2026-09-08T18:32:23.927" v="1671" actId="339"/>
          <ac:picMkLst>
            <pc:docMk/>
            <pc:sldMk cId="517892492" sldId="406"/>
            <ac:picMk id="26" creationId="{5D57975F-4880-AB7A-28FA-4E72438F31F0}"/>
          </ac:picMkLst>
        </pc:picChg>
        <pc:picChg chg="add mod">
          <ac:chgData name="Cheryl Lewis" userId="a48063c3-af65-439f-bfdb-122783218855" providerId="ADAL" clId="{64120F8E-2FDE-476F-B0AC-4E20DF1EEEB6}" dt="2026-09-08T19:51:36.285" v="2006" actId="14100"/>
          <ac:picMkLst>
            <pc:docMk/>
            <pc:sldMk cId="517892492" sldId="406"/>
            <ac:picMk id="28" creationId="{88F0D55E-60AC-9803-9BAB-A3152ADC53DF}"/>
          </ac:picMkLst>
        </pc:picChg>
      </pc:sldChg>
      <pc:sldChg chg="addSp delSp modSp new mod ord">
        <pc:chgData name="Cheryl Lewis" userId="a48063c3-af65-439f-bfdb-122783218855" providerId="ADAL" clId="{64120F8E-2FDE-476F-B0AC-4E20DF1EEEB6}" dt="2026-09-08T18:35:19.107" v="1690" actId="339"/>
        <pc:sldMkLst>
          <pc:docMk/>
          <pc:sldMk cId="3273569063" sldId="407"/>
        </pc:sldMkLst>
        <pc:spChg chg="add del mod">
          <ac:chgData name="Cheryl Lewis" userId="a48063c3-af65-439f-bfdb-122783218855" providerId="ADAL" clId="{64120F8E-2FDE-476F-B0AC-4E20DF1EEEB6}" dt="2026-09-07T16:51:42.609" v="548" actId="22"/>
          <ac:spMkLst>
            <pc:docMk/>
            <pc:sldMk cId="3273569063" sldId="407"/>
            <ac:spMk id="2" creationId="{A4649E27-7B48-854D-E676-A62BC51E9F04}"/>
          </ac:spMkLst>
        </pc:spChg>
        <pc:spChg chg="mod">
          <ac:chgData name="Cheryl Lewis" userId="a48063c3-af65-439f-bfdb-122783218855" providerId="ADAL" clId="{64120F8E-2FDE-476F-B0AC-4E20DF1EEEB6}" dt="2026-09-08T18:11:48.644" v="1548" actId="14100"/>
          <ac:spMkLst>
            <pc:docMk/>
            <pc:sldMk cId="3273569063" sldId="407"/>
            <ac:spMk id="3" creationId="{E7B9A8C6-8A22-58E6-AEA2-6D24F8F93F98}"/>
          </ac:spMkLst>
        </pc:spChg>
        <pc:spChg chg="mod">
          <ac:chgData name="Cheryl Lewis" userId="a48063c3-af65-439f-bfdb-122783218855" providerId="ADAL" clId="{64120F8E-2FDE-476F-B0AC-4E20DF1EEEB6}" dt="2026-09-08T18:15:07.880" v="1563" actId="207"/>
          <ac:spMkLst>
            <pc:docMk/>
            <pc:sldMk cId="3273569063" sldId="407"/>
            <ac:spMk id="4" creationId="{CCF10055-487B-76FE-F233-5E5448622F77}"/>
          </ac:spMkLst>
        </pc:spChg>
        <pc:spChg chg="mod">
          <ac:chgData name="Cheryl Lewis" userId="a48063c3-af65-439f-bfdb-122783218855" providerId="ADAL" clId="{64120F8E-2FDE-476F-B0AC-4E20DF1EEEB6}" dt="2026-09-08T18:35:19.107" v="1690" actId="339"/>
          <ac:spMkLst>
            <pc:docMk/>
            <pc:sldMk cId="3273569063" sldId="407"/>
            <ac:spMk id="5" creationId="{498810C1-5238-4C4D-FE58-34E620187CE8}"/>
          </ac:spMkLst>
        </pc:spChg>
        <pc:spChg chg="add del mod">
          <ac:chgData name="Cheryl Lewis" userId="a48063c3-af65-439f-bfdb-122783218855" providerId="ADAL" clId="{64120F8E-2FDE-476F-B0AC-4E20DF1EEEB6}" dt="2026-09-08T18:35:00.962" v="1688" actId="339"/>
          <ac:spMkLst>
            <pc:docMk/>
            <pc:sldMk cId="3273569063" sldId="407"/>
            <ac:spMk id="11" creationId="{7884689A-0C0F-B813-8657-ADDC042725ED}"/>
          </ac:spMkLst>
        </pc:spChg>
        <pc:picChg chg="add mod">
          <ac:chgData name="Cheryl Lewis" userId="a48063c3-af65-439f-bfdb-122783218855" providerId="ADAL" clId="{64120F8E-2FDE-476F-B0AC-4E20DF1EEEB6}" dt="2026-09-08T18:33:53.295" v="1680" actId="339"/>
          <ac:picMkLst>
            <pc:docMk/>
            <pc:sldMk cId="3273569063" sldId="407"/>
            <ac:picMk id="6" creationId="{29E6D835-514A-1286-CBE6-388317C19173}"/>
          </ac:picMkLst>
        </pc:picChg>
        <pc:picChg chg="add del mod ord">
          <ac:chgData name="Cheryl Lewis" userId="a48063c3-af65-439f-bfdb-122783218855" providerId="ADAL" clId="{64120F8E-2FDE-476F-B0AC-4E20DF1EEEB6}" dt="2026-09-07T16:51:32.240" v="545" actId="22"/>
          <ac:picMkLst>
            <pc:docMk/>
            <pc:sldMk cId="3273569063" sldId="407"/>
            <ac:picMk id="7" creationId="{530F7120-1BD9-254E-AF2C-B7B6D1E568EB}"/>
          </ac:picMkLst>
        </pc:picChg>
        <pc:picChg chg="add del mod ord">
          <ac:chgData name="Cheryl Lewis" userId="a48063c3-af65-439f-bfdb-122783218855" providerId="ADAL" clId="{64120F8E-2FDE-476F-B0AC-4E20DF1EEEB6}" dt="2026-09-08T18:13:22.087" v="1550" actId="22"/>
          <ac:picMkLst>
            <pc:docMk/>
            <pc:sldMk cId="3273569063" sldId="407"/>
            <ac:picMk id="8" creationId="{09FB4111-A11C-C391-DD46-0F426284590C}"/>
          </ac:picMkLst>
        </pc:picChg>
        <pc:picChg chg="add del mod ord">
          <ac:chgData name="Cheryl Lewis" userId="a48063c3-af65-439f-bfdb-122783218855" providerId="ADAL" clId="{64120F8E-2FDE-476F-B0AC-4E20DF1EEEB6}" dt="2026-09-07T18:15:58.261" v="583" actId="478"/>
          <ac:picMkLst>
            <pc:docMk/>
            <pc:sldMk cId="3273569063" sldId="407"/>
            <ac:picMk id="9" creationId="{537E82F0-EB62-075D-80F2-101818404454}"/>
          </ac:picMkLst>
        </pc:picChg>
        <pc:picChg chg="add mod">
          <ac:chgData name="Cheryl Lewis" userId="a48063c3-af65-439f-bfdb-122783218855" providerId="ADAL" clId="{64120F8E-2FDE-476F-B0AC-4E20DF1EEEB6}" dt="2026-09-08T18:13:29.546" v="1552" actId="1076"/>
          <ac:picMkLst>
            <pc:docMk/>
            <pc:sldMk cId="3273569063" sldId="407"/>
            <ac:picMk id="10" creationId="{010D3853-FC84-3F76-B3F7-610A90DDC102}"/>
          </ac:picMkLst>
        </pc:picChg>
        <pc:picChg chg="add mod">
          <ac:chgData name="Cheryl Lewis" userId="a48063c3-af65-439f-bfdb-122783218855" providerId="ADAL" clId="{64120F8E-2FDE-476F-B0AC-4E20DF1EEEB6}" dt="2026-09-07T18:30:19.656" v="586"/>
          <ac:picMkLst>
            <pc:docMk/>
            <pc:sldMk cId="3273569063" sldId="407"/>
            <ac:picMk id="12" creationId="{39ECA557-1F47-D64C-A2A1-73BF0E953E79}"/>
          </ac:picMkLst>
        </pc:picChg>
        <pc:picChg chg="add del mod ord">
          <ac:chgData name="Cheryl Lewis" userId="a48063c3-af65-439f-bfdb-122783218855" providerId="ADAL" clId="{64120F8E-2FDE-476F-B0AC-4E20DF1EEEB6}" dt="2026-09-07T18:30:31.702" v="589" actId="22"/>
          <ac:picMkLst>
            <pc:docMk/>
            <pc:sldMk cId="3273569063" sldId="407"/>
            <ac:picMk id="14" creationId="{D543CA0D-1932-9FEF-F4B9-396FAAD63E65}"/>
          </ac:picMkLst>
        </pc:picChg>
        <pc:picChg chg="add mod">
          <ac:chgData name="Cheryl Lewis" userId="a48063c3-af65-439f-bfdb-122783218855" providerId="ADAL" clId="{64120F8E-2FDE-476F-B0AC-4E20DF1EEEB6}" dt="2026-09-08T18:35:05.450" v="1689" actId="339"/>
          <ac:picMkLst>
            <pc:docMk/>
            <pc:sldMk cId="3273569063" sldId="407"/>
            <ac:picMk id="16" creationId="{C19B93FB-5AFD-A109-1B07-22A4EFBEC584}"/>
          </ac:picMkLst>
        </pc:picChg>
      </pc:sldChg>
      <pc:sldChg chg="addSp delSp modSp new mod">
        <pc:chgData name="Cheryl Lewis" userId="a48063c3-af65-439f-bfdb-122783218855" providerId="ADAL" clId="{64120F8E-2FDE-476F-B0AC-4E20DF1EEEB6}" dt="2026-09-08T20:17:36.305" v="2153" actId="1076"/>
        <pc:sldMkLst>
          <pc:docMk/>
          <pc:sldMk cId="4039628181" sldId="408"/>
        </pc:sldMkLst>
        <pc:spChg chg="del">
          <ac:chgData name="Cheryl Lewis" userId="a48063c3-af65-439f-bfdb-122783218855" providerId="ADAL" clId="{64120F8E-2FDE-476F-B0AC-4E20DF1EEEB6}" dt="2026-09-08T20:17:21.746" v="2151" actId="478"/>
          <ac:spMkLst>
            <pc:docMk/>
            <pc:sldMk cId="4039628181" sldId="408"/>
            <ac:spMk id="2" creationId="{3A84FB13-573C-FBD0-395E-C1AF63E65E52}"/>
          </ac:spMkLst>
        </pc:spChg>
        <pc:spChg chg="mod">
          <ac:chgData name="Cheryl Lewis" userId="a48063c3-af65-439f-bfdb-122783218855" providerId="ADAL" clId="{64120F8E-2FDE-476F-B0AC-4E20DF1EEEB6}" dt="2026-09-08T20:17:28.897" v="2152" actId="113"/>
          <ac:spMkLst>
            <pc:docMk/>
            <pc:sldMk cId="4039628181" sldId="408"/>
            <ac:spMk id="3" creationId="{0ECA76F6-B7F3-C874-28DC-F3C1B1DF5800}"/>
          </ac:spMkLst>
        </pc:spChg>
        <pc:picChg chg="add mod">
          <ac:chgData name="Cheryl Lewis" userId="a48063c3-af65-439f-bfdb-122783218855" providerId="ADAL" clId="{64120F8E-2FDE-476F-B0AC-4E20DF1EEEB6}" dt="2026-09-08T20:17:36.305" v="2153" actId="1076"/>
          <ac:picMkLst>
            <pc:docMk/>
            <pc:sldMk cId="4039628181" sldId="408"/>
            <ac:picMk id="5" creationId="{560D2FC0-C3E3-A21F-33BE-611702FDAB1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9/8/2026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664209" y="34383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00094" y="2348858"/>
            <a:ext cx="7704717" cy="4125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44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Caribbean </a:t>
            </a:r>
            <a:r>
              <a:rPr lang="en-US" sz="48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</a:t>
            </a:r>
            <a:r>
              <a:rPr lang="en-US" sz="44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Frontier: </a:t>
            </a:r>
          </a:p>
          <a:p>
            <a:r>
              <a:rPr lang="en-US" sz="44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Navigating Next</a:t>
            </a:r>
          </a:p>
          <a:p>
            <a:endParaRPr lang="en-US" sz="40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Cheryl Lewis</a:t>
            </a:r>
          </a:p>
          <a:p>
            <a:r>
              <a:rPr lang="en-US" sz="32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Office of Utilities Regulation, Jamaica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6116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	22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9E2A67CB-F801-38FD-DA91-5C51F495D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10328955" cy="366924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Introduction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Accelerating Renewables Adaptation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Regional Pooled Procurement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Establishing New Regulatory Frameworks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Climate Resilience and Infrastructure Development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Collaboration</a:t>
            </a:r>
          </a:p>
        </p:txBody>
      </p:sp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</p:spPr>
        <p:txBody>
          <a:bodyPr anchor="b">
            <a:normAutofit/>
          </a:bodyPr>
          <a:lstStyle/>
          <a:p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The Caribbean Energy Frontier: Navigating Next</a:t>
            </a:r>
            <a:endParaRPr lang="en-US" sz="2700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5644988" cy="685800"/>
          </a:xfrm>
        </p:spPr>
        <p:txBody>
          <a:bodyPr anchor="b">
            <a:normAutofit/>
          </a:bodyPr>
          <a:lstStyle/>
          <a:p>
            <a:r>
              <a:rPr lang="en-US" dirty="0"/>
              <a:t>Table of Contents</a:t>
            </a:r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EFABEB-14DF-37F7-D34C-53DD1C37D6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0338" y="1788865"/>
            <a:ext cx="5169856" cy="3824402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Caribbean Energy Frontier: Navigating Next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55259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Accelerating Renewables Adaptation</a:t>
            </a:r>
          </a:p>
        </p:txBody>
      </p:sp>
      <p:pic>
        <p:nvPicPr>
          <p:cNvPr id="2" name="Picture Placeholder 13" descr="A graph of green and white bars&#10;&#10;Description automatically generated">
            <a:extLst>
              <a:ext uri="{FF2B5EF4-FFF2-40B4-BE49-F238E27FC236}">
                <a16:creationId xmlns:a16="http://schemas.microsoft.com/office/drawing/2014/main" id="{8B33592A-8E0C-F24D-634F-4869865E9E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" r="1344"/>
          <a:stretch>
            <a:fillRect/>
          </a:stretch>
        </p:blipFill>
        <p:spPr bwMode="auto">
          <a:xfrm>
            <a:off x="572293" y="1825626"/>
            <a:ext cx="5532493" cy="3824403"/>
          </a:xfrm>
          <a:prstGeom prst="rect">
            <a:avLst/>
          </a:prstGeom>
          <a:noFill/>
          <a:ln>
            <a:solidFill>
              <a:srgbClr val="4472C4">
                <a:lumMod val="75000"/>
              </a:srgb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299121-9EB3-307C-FE41-31B80180A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478" y="5666465"/>
            <a:ext cx="4674863" cy="4891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76586C-5A94-00EC-9391-FBF3CE7B15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952" y="5666465"/>
            <a:ext cx="5957316" cy="28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9A8C6-8A22-58E6-AEA2-6D24F8F93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93210"/>
            <a:ext cx="2401353" cy="357736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F10055-487B-76FE-F233-5E5448622F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The Caribbean Energy Frontier: Navigating Next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8810C1-5238-4C4D-FE58-34E620187CE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25925" y="1266824"/>
            <a:ext cx="2761307" cy="842631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Aptos Slab Black" panose="020F0502020204030204" pitchFamily="34" charset="0"/>
              </a:rPr>
              <a:t>Regional Pooled Procurement</a:t>
            </a:r>
            <a:endParaRPr lang="en-GB" sz="2400" dirty="0">
              <a:solidFill>
                <a:schemeClr val="tx1"/>
              </a:solidFill>
              <a:latin typeface="Aptos Slab Black" panose="020F0502020204030204" pitchFamily="34" charset="0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884689A-0C0F-B813-8657-ADDC04272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49593" y="1266825"/>
            <a:ext cx="8004208" cy="4595813"/>
          </a:xfrm>
        </p:spPr>
        <p:txBody>
          <a:bodyPr/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19B93FB-5AFD-A109-1B07-22A4EFBEC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669" y="1600951"/>
            <a:ext cx="6635239" cy="35196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E6D835-514A-1286-CBE6-388317C19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21507" y="3514443"/>
            <a:ext cx="3569427" cy="11269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0D3853-FC84-3F76-B3F7-610A90DDC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9913" y="5178188"/>
            <a:ext cx="2863997" cy="17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69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191833" cy="366130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88F9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The Caribbean Energy Frontier: Navigating Next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3"/>
          </p:nvPr>
        </p:nvSpPr>
        <p:spPr>
          <a:xfrm>
            <a:off x="839788" y="1245278"/>
            <a:ext cx="10413669" cy="57447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Establishing New Regulatory Frameworks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E9B481-CD8E-BC84-EFC6-103C44260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187" y="2065428"/>
            <a:ext cx="4310768" cy="39331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BEA9E5-811B-594C-DAB1-1DD792BD1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050" y="5635614"/>
            <a:ext cx="1568531" cy="2349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554657-2D4A-CEE9-008F-39F1F475C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1" y="2001284"/>
            <a:ext cx="3522390" cy="3869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FDEDFE-7FFB-E821-8C09-BA0BE3C2EB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9181" y="2019798"/>
            <a:ext cx="1225613" cy="3873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7DFEB9-C4ED-48F2-9D17-2B32AA739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0518" y="3935930"/>
            <a:ext cx="1696437" cy="11464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301750-26F3-8015-F9A4-7DB90EB288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4601" y="2065427"/>
            <a:ext cx="2929843" cy="393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295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63EC1-9DC4-1859-C24A-F078EBD3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4698" y="2537926"/>
            <a:ext cx="3343265" cy="3332649"/>
          </a:xfrm>
        </p:spPr>
        <p:txBody>
          <a:bodyPr/>
          <a:lstStyle/>
          <a:p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– Hurricanes Harvey (Cat 4), Irma (Cat 5) and Maria (Cat 4):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US Virgin Islands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British Virgin Islands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Turks &amp; Caicos, Puerto Rico, St. Eustatius, Barbuda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– Hurricane Beryl (CAT 5, 165 mph):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Jamaica, Windward Islands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– Hurricane Melissa (Cat 5, :190 mph) </a:t>
            </a:r>
            <a:r>
              <a:rPr lang="en-US" sz="1800" dirty="0"/>
              <a:t>– strongest hurricane in the Atlantic Basin</a:t>
            </a:r>
          </a:p>
          <a:p>
            <a:pPr>
              <a:spcBef>
                <a:spcPts val="0"/>
              </a:spcBef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0BC578-C4F2-1FA4-633E-C25773A86C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88F9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The Caribbean Energy Frontier: Navigating Next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D8C85-2A2B-AFAE-6F4D-8A6E2696A26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34013" y="1242886"/>
            <a:ext cx="6348663" cy="58872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Jamaica and St Vincent &amp; the Grenadines </a:t>
            </a:r>
            <a:endParaRPr lang="en-GB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0DC0FEE-4D0F-726B-FA73-EA21C720D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9464" y="1933920"/>
            <a:ext cx="3048175" cy="213741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2CCD37-3CC1-4BA8-187B-7FFDB7132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464" y="4173647"/>
            <a:ext cx="3048175" cy="20737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D57975F-4880-AB7A-28FA-4E72438F3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3330" y="1933920"/>
            <a:ext cx="3199239" cy="21374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F0D55E-60AC-9803-9BAB-A3152ADC5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3330" y="4173647"/>
            <a:ext cx="3195060" cy="207374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1B6452-B68B-884A-93AE-DEF9BBD0D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080" y="1133160"/>
            <a:ext cx="2861210" cy="1158857"/>
          </a:xfrm>
          <a:prstGeom prst="rect">
            <a:avLst/>
          </a:prstGeom>
          <a:effectLst>
            <a:softEdge rad="5080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51789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ECA76F6-B7F3-C874-28DC-F3C1B1DF5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122891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Cheryl Lewis</a:t>
            </a:r>
          </a:p>
          <a:p>
            <a:pPr>
              <a:spcBef>
                <a:spcPts val="0"/>
              </a:spcBef>
            </a:pPr>
            <a:r>
              <a:rPr lang="en-US" dirty="0"/>
              <a:t>Office of Utilities Regulation, Jamaica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0D2FC0-C3E3-A21F-33BE-611702FDA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354" y="2765191"/>
            <a:ext cx="3395766" cy="15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62818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171</Words>
  <Application>Microsoft Office PowerPoint</Application>
  <PresentationFormat>Custom</PresentationFormat>
  <Paragraphs>33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Calibri</vt:lpstr>
      <vt:lpstr>Aptos Slab Black</vt:lpstr>
      <vt:lpstr>Wingdings</vt:lpstr>
      <vt:lpstr>Inter-Regular</vt:lpstr>
      <vt:lpstr>Arial</vt:lpstr>
      <vt:lpstr>Custom Design</vt:lpstr>
      <vt:lpstr>1_Custom Design</vt:lpstr>
      <vt:lpstr>4_Custom Design</vt:lpstr>
      <vt:lpstr>PowerPoint Presentation</vt:lpstr>
      <vt:lpstr>The Caribbean Energy Frontier: Navigating Next</vt:lpstr>
      <vt:lpstr>The Caribbean Energy Frontier: Navigating Next</vt:lpstr>
      <vt:lpstr>The Caribbean Energy Frontier: Navigating Next</vt:lpstr>
      <vt:lpstr>The Caribbean Energy Frontier: Navigating Next</vt:lpstr>
      <vt:lpstr>The Caribbean Energy Frontier: Navigating Next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Cheryl Lewis</cp:lastModifiedBy>
  <cp:revision>14</cp:revision>
  <dcterms:created xsi:type="dcterms:W3CDTF">2026-05-14T13:05:40Z</dcterms:created>
  <dcterms:modified xsi:type="dcterms:W3CDTF">2026-09-08T20:17:46Z</dcterms:modified>
</cp:coreProperties>
</file>